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3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-2800" y="-11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8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9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6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8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865799"/>
            <a:ext cx="1676400" cy="67667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304800" y="5477177"/>
            <a:ext cx="71920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original work of art created by OMA artists and staff.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Opening Minds through Art (OMA) is a Scripps intergenerational program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people with dementia that is aimed at building bridges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 age and cognitive barriers through art.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OMA promotes social engagement, autonomy, and dignity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people with dementia through creative self-expression.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www.ScrippsOMA.org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(513) 529-2914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proceeds will support the OMA program.</a:t>
            </a:r>
          </a:p>
        </p:txBody>
      </p:sp>
      <p:sp>
        <p:nvSpPr>
          <p:cNvPr id="5" name="TextBox 4"/>
          <p:cNvSpPr txBox="1"/>
          <p:nvPr/>
        </p:nvSpPr>
        <p:spPr>
          <a:xfrm rot="10800000">
            <a:off x="852805" y="1752600"/>
            <a:ext cx="6096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Insert </a:t>
            </a:r>
          </a:p>
          <a:p>
            <a:pPr algn="ctr"/>
            <a:r>
              <a:rPr lang="en-US" dirty="0" smtClean="0"/>
              <a:t>Photo </a:t>
            </a:r>
          </a:p>
          <a:p>
            <a:pPr algn="ctr"/>
            <a:r>
              <a:rPr lang="en-US" dirty="0" smtClean="0"/>
              <a:t>Here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3" y="8739592"/>
            <a:ext cx="2093538" cy="92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7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83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Miami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Minds through Art</dc:title>
  <dc:creator>Thomas, Anastacia Lynne Ms.</dc:creator>
  <cp:lastModifiedBy>Eleni Balli</cp:lastModifiedBy>
  <cp:revision>20</cp:revision>
  <dcterms:created xsi:type="dcterms:W3CDTF">2016-11-29T17:01:48Z</dcterms:created>
  <dcterms:modified xsi:type="dcterms:W3CDTF">2017-02-11T22:35:23Z</dcterms:modified>
</cp:coreProperties>
</file>