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>
          <p15:clr>
            <a:srgbClr val="A4A3A4"/>
          </p15:clr>
        </p15:guide>
        <p15:guide id="3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-2800" y="-11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3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8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9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3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5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9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6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8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8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6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9ACDF-624C-41C2-A841-832917B3989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5400000">
            <a:off x="800100" y="2006768"/>
            <a:ext cx="22860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Insert </a:t>
            </a:r>
          </a:p>
          <a:p>
            <a:pPr algn="ctr"/>
            <a:r>
              <a:rPr lang="en-US" dirty="0" smtClean="0"/>
              <a:t>Photo </a:t>
            </a:r>
          </a:p>
          <a:p>
            <a:pPr algn="ctr"/>
            <a:r>
              <a:rPr lang="en-US" dirty="0" smtClean="0"/>
              <a:t>Here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5400000">
            <a:off x="800100" y="7035967"/>
            <a:ext cx="22860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Insert </a:t>
            </a:r>
          </a:p>
          <a:p>
            <a:pPr algn="ctr"/>
            <a:r>
              <a:rPr lang="en-US" dirty="0" smtClean="0"/>
              <a:t>Photo </a:t>
            </a:r>
          </a:p>
          <a:p>
            <a:pPr algn="ctr"/>
            <a:r>
              <a:rPr lang="en-US" dirty="0" smtClean="0"/>
              <a:t>Here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850924" y="4113860"/>
            <a:ext cx="808404" cy="3370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850924" y="9074876"/>
            <a:ext cx="808404" cy="33705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 rot="16200000">
            <a:off x="3570730" y="6505173"/>
            <a:ext cx="4161204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an original work of art created by OMA artists and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staff.</a:t>
            </a:r>
          </a:p>
          <a:p>
            <a:pPr algn="ctr"/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Opening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Minds through Art (OMA) is a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Scripps intergenerational program for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with dementia that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aimed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building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bridges across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and cognitive barriers through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 OMA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promotes social engagement, autonomy, and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dignity of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with dementia through creative self-expression.</a:t>
            </a:r>
          </a:p>
          <a:p>
            <a:pPr algn="ctr"/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www.ScrippsOMA.org</a:t>
            </a:r>
          </a:p>
          <a:p>
            <a:pPr algn="ctr"/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(513) 529-2914</a:t>
            </a:r>
          </a:p>
          <a:p>
            <a:pPr algn="ctr"/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proceeds will support the OMA program.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3570731" y="1544157"/>
            <a:ext cx="4161204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an original work of art created by OMA artists and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staff.</a:t>
            </a:r>
          </a:p>
          <a:p>
            <a:pPr algn="ctr"/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Opening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Minds through Art (OMA) is a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Scripps intergenerational program for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with dementia that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aimed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building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bridges across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and cognitive barriers through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 OMA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promotes social engagement, autonomy, and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dignity of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with dementia through creative self-expression.</a:t>
            </a:r>
          </a:p>
          <a:p>
            <a:pPr algn="ctr"/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www.ScrippsOMA.org</a:t>
            </a:r>
          </a:p>
          <a:p>
            <a:pPr algn="ctr"/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(513) 529-2914</a:t>
            </a:r>
          </a:p>
          <a:p>
            <a:pPr algn="ctr"/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proceeds will support the OMA program.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512721" y="804835"/>
            <a:ext cx="1524000" cy="67633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512723" y="5910233"/>
            <a:ext cx="1524000" cy="67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404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168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Miami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Minds through Art</dc:title>
  <dc:creator>Thomas, Anastacia Lynne Ms.</dc:creator>
  <cp:lastModifiedBy>Eleni Balli</cp:lastModifiedBy>
  <cp:revision>21</cp:revision>
  <dcterms:created xsi:type="dcterms:W3CDTF">2016-11-29T17:01:48Z</dcterms:created>
  <dcterms:modified xsi:type="dcterms:W3CDTF">2017-02-11T22:35:12Z</dcterms:modified>
</cp:coreProperties>
</file>