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3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256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9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ACDF-624C-41C2-A841-832917B3989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562802"/>
            <a:ext cx="4953000" cy="1999258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1851753" y="1085797"/>
            <a:ext cx="4068894" cy="47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(Enter Name Here)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69730" y="162692"/>
            <a:ext cx="363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to certify that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01175" y="1828800"/>
            <a:ext cx="3570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participated in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3000" y="256206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Minds through Art (OMA) program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time period here (ex: Fall semester, 2016)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702671" y="4106209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6554" y="4106209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1668" y="4162808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8443" y="4162808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5581710"/>
            <a:ext cx="4953000" cy="1999258"/>
          </a:xfrm>
          <a:prstGeom prst="rect">
            <a:avLst/>
          </a:prstGeom>
        </p:spPr>
      </p:pic>
      <p:sp>
        <p:nvSpPr>
          <p:cNvPr id="43" name="Title 1"/>
          <p:cNvSpPr txBox="1">
            <a:spLocks/>
          </p:cNvSpPr>
          <p:nvPr/>
        </p:nvSpPr>
        <p:spPr>
          <a:xfrm>
            <a:off x="1837187" y="6104705"/>
            <a:ext cx="4068894" cy="47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(Enter Name Here)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9730" y="5181600"/>
            <a:ext cx="363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to certify that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86609" y="6847708"/>
            <a:ext cx="3570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volunteered in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28434" y="7580968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Minds through Art (OMA) program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time period here (ex: Fall semester, 2016)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687556" y="9125117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1439" y="9125117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16553" y="9181716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83328" y="9181716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24" y="3771079"/>
            <a:ext cx="1851753" cy="82178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24" y="8877591"/>
            <a:ext cx="1851753" cy="82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562802"/>
            <a:ext cx="4953000" cy="1999258"/>
          </a:xfrm>
          <a:prstGeom prst="rect">
            <a:avLst/>
          </a:prstGeom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1851753" y="1085797"/>
            <a:ext cx="4068894" cy="47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(Enter Name Here)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69730" y="162692"/>
            <a:ext cx="363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to certify that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01175" y="1828800"/>
            <a:ext cx="3570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served as a Lead Artist in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3000" y="256206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Minds through Art (OMA) program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time period here (ex: Fall semester, 2016)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702671" y="4106209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6554" y="4106209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1668" y="4162808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8443" y="4162808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5581710"/>
            <a:ext cx="4953000" cy="1999258"/>
          </a:xfrm>
          <a:prstGeom prst="rect">
            <a:avLst/>
          </a:prstGeom>
        </p:spPr>
      </p:pic>
      <p:sp>
        <p:nvSpPr>
          <p:cNvPr id="43" name="Title 1"/>
          <p:cNvSpPr txBox="1">
            <a:spLocks/>
          </p:cNvSpPr>
          <p:nvPr/>
        </p:nvSpPr>
        <p:spPr>
          <a:xfrm>
            <a:off x="1837187" y="6104705"/>
            <a:ext cx="4068894" cy="47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(Enter Name Here)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69730" y="5181600"/>
            <a:ext cx="363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to certify that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86609" y="6847708"/>
            <a:ext cx="3570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served as a student leader in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28434" y="7580968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Minds through Art (OMA) program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time period here (ex: Fall semester, 2016)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687556" y="9125117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1439" y="9125117"/>
            <a:ext cx="1453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16553" y="9181716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83328" y="9181716"/>
            <a:ext cx="1422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Name Here</a:t>
            </a:r>
          </a:p>
          <a:p>
            <a:pPr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Title Here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24" y="3771079"/>
            <a:ext cx="1851753" cy="82178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24" y="8877591"/>
            <a:ext cx="1851753" cy="82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188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Miami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Minds through Art</dc:title>
  <dc:creator>Thomas, Anastacia Lynne Ms.</dc:creator>
  <cp:lastModifiedBy>Young, Meghan Alyssa Ms.</cp:lastModifiedBy>
  <cp:revision>18</cp:revision>
  <dcterms:created xsi:type="dcterms:W3CDTF">2016-11-29T17:01:48Z</dcterms:created>
  <dcterms:modified xsi:type="dcterms:W3CDTF">2017-02-07T20:00:12Z</dcterms:modified>
</cp:coreProperties>
</file>