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642" y="19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4892040" y="2865116"/>
            <a:ext cx="2651760" cy="149220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Art </a:t>
            </a:r>
            <a:r>
              <a:rPr lang="en-US" dirty="0" smtClean="0">
                <a:solidFill>
                  <a:schemeClr val="tx1"/>
                </a:solidFill>
              </a:rPr>
              <a:t>Show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Date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892040" y="1874520"/>
            <a:ext cx="2651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892040" y="304800"/>
            <a:ext cx="2651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>Opening </a:t>
            </a:r>
            <a:endParaRPr lang="en-US" sz="32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ea typeface="+mj-ea"/>
                <a:cs typeface="+mj-cs"/>
              </a:rPr>
              <a:t>Minds </a:t>
            </a:r>
            <a:r>
              <a:rPr lang="en-US" sz="3200" i="1" dirty="0">
                <a:solidFill>
                  <a:prstClr val="black"/>
                </a:solidFill>
                <a:ea typeface="+mj-ea"/>
                <a:cs typeface="+mj-cs"/>
              </a:rPr>
              <a:t>through</a:t>
            </a:r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>Art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892040" y="1965960"/>
            <a:ext cx="2651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Your Site Here</a:t>
            </a:r>
            <a:endParaRPr lang="en-US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4892040" y="7891272"/>
            <a:ext cx="2651760" cy="1492204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Art Show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Date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Time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92040" y="6903720"/>
            <a:ext cx="2651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892040" y="5330952"/>
            <a:ext cx="2651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>Opening </a:t>
            </a:r>
            <a:endParaRPr lang="en-US" sz="32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ea typeface="+mj-ea"/>
                <a:cs typeface="+mj-cs"/>
              </a:rPr>
              <a:t>Minds </a:t>
            </a:r>
            <a:r>
              <a:rPr lang="en-US" sz="3200" i="1" dirty="0">
                <a:solidFill>
                  <a:prstClr val="black"/>
                </a:solidFill>
                <a:ea typeface="+mj-ea"/>
                <a:cs typeface="+mj-cs"/>
              </a:rPr>
              <a:t>through</a:t>
            </a:r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prstClr val="black"/>
                </a:solidFill>
                <a:ea typeface="+mj-ea"/>
                <a:cs typeface="+mj-cs"/>
              </a:rPr>
              <a:t>Art</a:t>
            </a:r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4892040" y="6995160"/>
            <a:ext cx="2651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Your Site Here</a:t>
            </a:r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578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45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/>
          <p:cNvSpPr>
            <a:spLocks noGrp="1"/>
          </p:cNvSpPr>
          <p:nvPr>
            <p:ph type="title"/>
          </p:nvPr>
        </p:nvSpPr>
        <p:spPr>
          <a:xfrm>
            <a:off x="4014495" y="834783"/>
            <a:ext cx="2514600" cy="435494"/>
          </a:xfrm>
        </p:spPr>
        <p:txBody>
          <a:bodyPr>
            <a:normAutofit/>
          </a:bodyPr>
          <a:lstStyle/>
          <a:p>
            <a:pPr algn="l"/>
            <a:r>
              <a:rPr lang="en-US" sz="1100" dirty="0" smtClean="0"/>
              <a:t>Your Address</a:t>
            </a:r>
            <a:endParaRPr lang="en-US" sz="1100" dirty="0"/>
          </a:p>
        </p:txBody>
      </p:sp>
      <p:sp>
        <p:nvSpPr>
          <p:cNvPr id="5" name="Content Placeholder 11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343281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/>
              <a:t>Opening Minds through Art (OMA) is a Scripps intergenerational art program for people with dementia that is aimed at promoting their social engagement, autonomy, and dignity through the experience of creative self-expression.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100" dirty="0"/>
              <a:t>Please join us for _________________________</a:t>
            </a:r>
          </a:p>
          <a:p>
            <a:pPr marL="0" indent="0">
              <a:buNone/>
            </a:pPr>
            <a:r>
              <a:rPr lang="en-US" sz="1100" dirty="0"/>
              <a:t>________________________________________________________________________________</a:t>
            </a:r>
          </a:p>
          <a:p>
            <a:pPr marL="0" indent="0">
              <a:buNone/>
            </a:pPr>
            <a:endParaRPr lang="en-US" sz="1050" dirty="0"/>
          </a:p>
          <a:p>
            <a:pPr marL="0" indent="0" algn="ctr">
              <a:buNone/>
            </a:pPr>
            <a:r>
              <a:rPr lang="en-US" sz="1400" b="1" dirty="0"/>
              <a:t>Day of the week, Date, Year</a:t>
            </a:r>
          </a:p>
          <a:p>
            <a:pPr marL="0" indent="0" algn="ctr">
              <a:buNone/>
            </a:pPr>
            <a:r>
              <a:rPr lang="en-US" sz="1400" b="1" dirty="0" smtClean="0"/>
              <a:t>Time</a:t>
            </a:r>
          </a:p>
          <a:p>
            <a:pPr marL="0" indent="0" algn="ctr">
              <a:buNone/>
            </a:pPr>
            <a:endParaRPr lang="en-US" sz="1050" b="1" dirty="0"/>
          </a:p>
          <a:p>
            <a:pPr marL="0" indent="0" algn="ctr">
              <a:buNone/>
            </a:pPr>
            <a:r>
              <a:rPr lang="en-US" sz="1200" dirty="0"/>
              <a:t>Location</a:t>
            </a:r>
          </a:p>
          <a:p>
            <a:pPr marL="0" indent="0" algn="ctr">
              <a:buNone/>
            </a:pPr>
            <a:r>
              <a:rPr lang="en-US" sz="1200" dirty="0" smtClean="0"/>
              <a:t>Contact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dirty="0" smtClean="0"/>
              <a:t>Additional information here.</a:t>
            </a:r>
            <a:endParaRPr lang="en-US" sz="12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4023360" y="228600"/>
            <a:ext cx="2514600" cy="4762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 smtClean="0"/>
              <a:t>Your logo here.</a:t>
            </a:r>
            <a:endParaRPr lang="en-US" sz="1400" dirty="0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5" t="12232" r="6357" b="16530"/>
          <a:stretch/>
        </p:blipFill>
        <p:spPr bwMode="auto">
          <a:xfrm>
            <a:off x="6781800" y="228600"/>
            <a:ext cx="795528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86200" y="228600"/>
            <a:ext cx="0" cy="457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02100" y="822960"/>
            <a:ext cx="2514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59936"/>
            <a:ext cx="1700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 txBox="1">
            <a:spLocks/>
          </p:cNvSpPr>
          <p:nvPr/>
        </p:nvSpPr>
        <p:spPr>
          <a:xfrm>
            <a:off x="228600" y="5257800"/>
            <a:ext cx="3432810" cy="400050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/>
              <a:t>Opening Minds through Art (OMA) is a Scripps intergenerational art program for people with dementia that is aimed at promoting their social engagement, autonomy, and dignity through the experience of creative self-expression.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/>
              <a:t>Please join us for 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/>
              <a:t>________________________________________________________________________________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/>
              <a:t>Day of the week, Date, Year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/>
              <a:t>Time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5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/>
              <a:t>Location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/>
              <a:t>Contact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/>
              <a:t>Additional information here.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70008" y="5257800"/>
            <a:ext cx="0" cy="457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089136"/>
            <a:ext cx="1700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ontent Placeholder 12"/>
          <p:cNvSpPr txBox="1">
            <a:spLocks/>
          </p:cNvSpPr>
          <p:nvPr/>
        </p:nvSpPr>
        <p:spPr>
          <a:xfrm>
            <a:off x="4023360" y="5257800"/>
            <a:ext cx="2514600" cy="4762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 smtClean="0"/>
              <a:t>Your logo here.</a:t>
            </a:r>
            <a:endParaRPr lang="en-US" sz="1400" dirty="0"/>
          </a:p>
        </p:txBody>
      </p:sp>
      <p:pic>
        <p:nvPicPr>
          <p:cNvPr id="31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5" t="12232" r="6357" b="16530"/>
          <a:stretch/>
        </p:blipFill>
        <p:spPr bwMode="auto">
          <a:xfrm>
            <a:off x="6781800" y="5200650"/>
            <a:ext cx="795528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4023360" y="5852160"/>
            <a:ext cx="2514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0"/>
          <p:cNvSpPr txBox="1">
            <a:spLocks/>
          </p:cNvSpPr>
          <p:nvPr/>
        </p:nvSpPr>
        <p:spPr>
          <a:xfrm>
            <a:off x="4023360" y="5861304"/>
            <a:ext cx="2514600" cy="43549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smtClean="0"/>
              <a:t>Your Address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347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150</Words>
  <Application>Microsoft Office PowerPoint</Application>
  <PresentationFormat>Custom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Your Address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Minds through Art</dc:title>
  <dc:creator>Thomas, Anastacia Lynne Ms.</dc:creator>
  <cp:lastModifiedBy>Thomas, Anastacia Lynne Ms.</cp:lastModifiedBy>
  <cp:revision>10</cp:revision>
  <dcterms:created xsi:type="dcterms:W3CDTF">2016-11-29T17:01:48Z</dcterms:created>
  <dcterms:modified xsi:type="dcterms:W3CDTF">2016-11-29T19:40:11Z</dcterms:modified>
</cp:coreProperties>
</file>