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34" y="-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9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6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ACDF-624C-41C2-A841-832917B3989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9A30-FE2A-4792-9069-B2B544340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078018"/>
          </a:xfrm>
        </p:spPr>
        <p:txBody>
          <a:bodyPr>
            <a:normAutofit/>
          </a:bodyPr>
          <a:lstStyle/>
          <a:p>
            <a:r>
              <a:rPr lang="en-US" b="1" dirty="0" smtClean="0"/>
              <a:t>Opening Minds </a:t>
            </a:r>
            <a:r>
              <a:rPr lang="en-US" i="1" dirty="0" smtClean="0"/>
              <a:t>through</a:t>
            </a:r>
            <a:r>
              <a:rPr lang="en-US" dirty="0" smtClean="0"/>
              <a:t> </a:t>
            </a:r>
            <a:r>
              <a:rPr lang="en-US" b="1" dirty="0" smtClean="0"/>
              <a:t>Art</a:t>
            </a: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4041552"/>
            <a:ext cx="7772400" cy="89408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Art Show at Your Site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751618"/>
            <a:ext cx="7772400" cy="388213"/>
          </a:xfrm>
          <a:prstGeom prst="rect">
            <a:avLst/>
          </a:prstGeom>
        </p:spPr>
        <p:txBody>
          <a:bodyPr vert="horz" lIns="78591" tIns="39294" rIns="78591" bIns="39294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700" dirty="0"/>
              <a:t>Your Organization  Here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91" y="4429520"/>
            <a:ext cx="7772400" cy="356354"/>
          </a:xfrm>
          <a:prstGeom prst="rect">
            <a:avLst/>
          </a:prstGeom>
        </p:spPr>
        <p:txBody>
          <a:bodyPr wrap="square" lIns="78591" tIns="39294" rIns="78591" bIns="39294">
            <a:spAutoFit/>
          </a:bodyPr>
          <a:lstStyle/>
          <a:p>
            <a:pPr algn="ctr"/>
            <a:r>
              <a:rPr lang="en-US" sz="1800" i="1" dirty="0"/>
              <a:t>Date from Time</a:t>
            </a:r>
          </a:p>
        </p:txBody>
      </p:sp>
      <p:pic>
        <p:nvPicPr>
          <p:cNvPr id="8" name="Picture 4" descr="http://vignette1.wikia.nocookie.net/gangstamanga/images/5/56/Insert-Photo-Here.jpg/revision/latest?cb=201508271744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" y="1244617"/>
            <a:ext cx="2221741" cy="278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vignette1.wikia.nocookie.net/gangstamanga/images/5/56/Insert-Photo-Here.jpg/revision/latest?cb=201508271744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20" y="1225460"/>
            <a:ext cx="2221741" cy="278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vignette1.wikia.nocookie.net/gangstamanga/images/5/56/Insert-Photo-Here.jpg/revision/latest?cb=201508271744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960" y="1225460"/>
            <a:ext cx="2221741" cy="278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itle 1"/>
          <p:cNvSpPr txBox="1">
            <a:spLocks/>
          </p:cNvSpPr>
          <p:nvPr/>
        </p:nvSpPr>
        <p:spPr>
          <a:xfrm>
            <a:off x="0" y="5029200"/>
            <a:ext cx="7772400" cy="1078018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Opening Minds </a:t>
            </a:r>
            <a:r>
              <a:rPr lang="en-US" i="1" dirty="0" smtClean="0"/>
              <a:t>through</a:t>
            </a:r>
            <a:r>
              <a:rPr lang="en-US" dirty="0" smtClean="0"/>
              <a:t> </a:t>
            </a:r>
            <a:r>
              <a:rPr lang="en-US" b="1" dirty="0" smtClean="0"/>
              <a:t>Art</a:t>
            </a:r>
            <a:endParaRPr lang="en-US" b="1" dirty="0"/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0" y="9070848"/>
            <a:ext cx="7772400" cy="89408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0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chemeClr val="tx1"/>
                </a:solidFill>
              </a:rPr>
              <a:t>Art Show at Your Site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5779008"/>
            <a:ext cx="7772400" cy="388213"/>
          </a:xfrm>
          <a:prstGeom prst="rect">
            <a:avLst/>
          </a:prstGeom>
        </p:spPr>
        <p:txBody>
          <a:bodyPr vert="horz" lIns="78591" tIns="39294" rIns="78591" bIns="39294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700" dirty="0"/>
              <a:t>Your Organization 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9454896"/>
            <a:ext cx="7772400" cy="356354"/>
          </a:xfrm>
          <a:prstGeom prst="rect">
            <a:avLst/>
          </a:prstGeom>
        </p:spPr>
        <p:txBody>
          <a:bodyPr wrap="square" lIns="78591" tIns="39294" rIns="78591" bIns="39294">
            <a:spAutoFit/>
          </a:bodyPr>
          <a:lstStyle/>
          <a:p>
            <a:pPr algn="ctr"/>
            <a:r>
              <a:rPr lang="en-US" sz="1800" i="1" dirty="0"/>
              <a:t>Date from Time</a:t>
            </a:r>
          </a:p>
        </p:txBody>
      </p:sp>
      <p:pic>
        <p:nvPicPr>
          <p:cNvPr id="52" name="Picture 4" descr="http://vignette1.wikia.nocookie.net/gangstamanga/images/5/56/Insert-Photo-Here.jpg/revision/latest?cb=201508271744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94" y="6272784"/>
            <a:ext cx="2221741" cy="278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://vignette1.wikia.nocookie.net/gangstamanga/images/5/56/Insert-Photo-Here.jpg/revision/latest?cb=201508271744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64" y="6272784"/>
            <a:ext cx="2221741" cy="278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://vignette1.wikia.nocookie.net/gangstamanga/images/5/56/Insert-Photo-Here.jpg/revision/latest?cb=201508271744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329" y="6272784"/>
            <a:ext cx="2221741" cy="278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45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0"/>
          <p:cNvSpPr>
            <a:spLocks noGrp="1"/>
          </p:cNvSpPr>
          <p:nvPr>
            <p:ph type="title"/>
          </p:nvPr>
        </p:nvSpPr>
        <p:spPr>
          <a:xfrm>
            <a:off x="4014495" y="834783"/>
            <a:ext cx="2514600" cy="435494"/>
          </a:xfrm>
        </p:spPr>
        <p:txBody>
          <a:bodyPr>
            <a:normAutofit/>
          </a:bodyPr>
          <a:lstStyle/>
          <a:p>
            <a:pPr algn="l"/>
            <a:r>
              <a:rPr lang="en-US" sz="1100" dirty="0" smtClean="0"/>
              <a:t>Your Address</a:t>
            </a:r>
            <a:endParaRPr lang="en-US" sz="1100" dirty="0"/>
          </a:p>
        </p:txBody>
      </p:sp>
      <p:sp>
        <p:nvSpPr>
          <p:cNvPr id="5" name="Content Placeholder 11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3432810" cy="400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/>
              <a:t>Opening Minds through Art (OMA) is a Scripps intergenerational art program for people with dementia that is aimed at promoting their social engagement, autonomy, and dignity through the experience of creative self-expression.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1100" dirty="0"/>
              <a:t>Please join us for _________________________</a:t>
            </a:r>
          </a:p>
          <a:p>
            <a:pPr marL="0" indent="0">
              <a:buNone/>
            </a:pPr>
            <a:r>
              <a:rPr lang="en-US" sz="1100" dirty="0"/>
              <a:t>________________________________________________________________________________</a:t>
            </a:r>
          </a:p>
          <a:p>
            <a:pPr marL="0" indent="0">
              <a:buNone/>
            </a:pPr>
            <a:endParaRPr lang="en-US" sz="1050" dirty="0"/>
          </a:p>
          <a:p>
            <a:pPr marL="0" indent="0" algn="ctr">
              <a:buNone/>
            </a:pPr>
            <a:r>
              <a:rPr lang="en-US" sz="1400" b="1" dirty="0"/>
              <a:t>Day of the week, Date, Year</a:t>
            </a:r>
          </a:p>
          <a:p>
            <a:pPr marL="0" indent="0" algn="ctr">
              <a:buNone/>
            </a:pPr>
            <a:r>
              <a:rPr lang="en-US" sz="1400" b="1" dirty="0" smtClean="0"/>
              <a:t>Time</a:t>
            </a:r>
          </a:p>
          <a:p>
            <a:pPr marL="0" indent="0" algn="ctr">
              <a:buNone/>
            </a:pPr>
            <a:endParaRPr lang="en-US" sz="1050" b="1" dirty="0"/>
          </a:p>
          <a:p>
            <a:pPr marL="0" indent="0" algn="ctr">
              <a:buNone/>
            </a:pPr>
            <a:r>
              <a:rPr lang="en-US" sz="1200" dirty="0"/>
              <a:t>Location</a:t>
            </a:r>
          </a:p>
          <a:p>
            <a:pPr marL="0" indent="0" algn="ctr">
              <a:buNone/>
            </a:pPr>
            <a:r>
              <a:rPr lang="en-US" sz="1200" dirty="0" smtClean="0"/>
              <a:t>Contact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1200" dirty="0" smtClean="0"/>
              <a:t>Additional information here.</a:t>
            </a:r>
            <a:endParaRPr lang="en-US" sz="12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4023360" y="228600"/>
            <a:ext cx="2514600" cy="47625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 smtClean="0"/>
              <a:t>Your logo here.</a:t>
            </a:r>
            <a:endParaRPr lang="en-US" sz="1400" dirty="0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5" t="12232" r="6357" b="16530"/>
          <a:stretch/>
        </p:blipFill>
        <p:spPr bwMode="auto">
          <a:xfrm>
            <a:off x="6781800" y="228600"/>
            <a:ext cx="795528" cy="89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86200" y="228600"/>
            <a:ext cx="0" cy="457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02100" y="822960"/>
            <a:ext cx="2514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59936"/>
            <a:ext cx="17002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 txBox="1">
            <a:spLocks/>
          </p:cNvSpPr>
          <p:nvPr/>
        </p:nvSpPr>
        <p:spPr>
          <a:xfrm>
            <a:off x="228600" y="5257800"/>
            <a:ext cx="3432810" cy="4000500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00" dirty="0" smtClean="0"/>
              <a:t>Opening Minds through Art (OMA) is a Scripps intergenerational art program for people with dementia that is aimed at promoting their social engagement, autonomy, and dignity through the experience of creative self-expression.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5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dirty="0" smtClean="0"/>
              <a:t>Please join us for 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dirty="0" smtClean="0"/>
              <a:t>________________________________________________________________________________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5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dirty="0" smtClean="0"/>
              <a:t>Day of the week, Date, Year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1" dirty="0" smtClean="0"/>
              <a:t>Time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05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/>
              <a:t>Location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/>
              <a:t>Contact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2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/>
              <a:t>Additional information here.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70008" y="5257800"/>
            <a:ext cx="0" cy="457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089136"/>
            <a:ext cx="17002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ontent Placeholder 12"/>
          <p:cNvSpPr txBox="1">
            <a:spLocks/>
          </p:cNvSpPr>
          <p:nvPr/>
        </p:nvSpPr>
        <p:spPr>
          <a:xfrm>
            <a:off x="4023360" y="5257800"/>
            <a:ext cx="2514600" cy="47625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 smtClean="0"/>
              <a:t>Your logo here.</a:t>
            </a:r>
            <a:endParaRPr lang="en-US" sz="1400" dirty="0"/>
          </a:p>
        </p:txBody>
      </p:sp>
      <p:pic>
        <p:nvPicPr>
          <p:cNvPr id="31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5" t="12232" r="6357" b="16530"/>
          <a:stretch/>
        </p:blipFill>
        <p:spPr bwMode="auto">
          <a:xfrm>
            <a:off x="6781800" y="5200650"/>
            <a:ext cx="795528" cy="89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/>
          <p:cNvCxnSpPr/>
          <p:nvPr/>
        </p:nvCxnSpPr>
        <p:spPr>
          <a:xfrm>
            <a:off x="4023360" y="5852160"/>
            <a:ext cx="2514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10"/>
          <p:cNvSpPr txBox="1">
            <a:spLocks/>
          </p:cNvSpPr>
          <p:nvPr/>
        </p:nvSpPr>
        <p:spPr>
          <a:xfrm>
            <a:off x="4023360" y="5861304"/>
            <a:ext cx="2514600" cy="43549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1018824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dirty="0" smtClean="0"/>
              <a:t>Your Address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2347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158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Opening Minds through Art</vt:lpstr>
      <vt:lpstr>Your Address</vt:lpstr>
    </vt:vector>
  </TitlesOfParts>
  <Company>Miami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Minds through Art</dc:title>
  <dc:creator>Thomas, Anastacia Lynne Ms.</dc:creator>
  <cp:lastModifiedBy>Thomas, Anastacia Lynne Ms.</cp:lastModifiedBy>
  <cp:revision>6</cp:revision>
  <dcterms:created xsi:type="dcterms:W3CDTF">2016-11-29T17:01:48Z</dcterms:created>
  <dcterms:modified xsi:type="dcterms:W3CDTF">2016-11-29T19:40:33Z</dcterms:modified>
</cp:coreProperties>
</file>